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9" r:id="rId5"/>
    <p:sldId id="270" r:id="rId6"/>
    <p:sldId id="262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8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5794DD-4A87-4D77-A399-E6EC6917E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05064"/>
            <a:ext cx="8229600" cy="144016"/>
          </a:xfrm>
        </p:spPr>
        <p:txBody>
          <a:bodyPr>
            <a:normAutofit fontScale="90000"/>
          </a:bodyPr>
          <a:lstStyle/>
          <a:p>
            <a:r>
              <a:rPr lang="ru-RU" sz="6700" b="1" dirty="0"/>
              <a:t>Хвойные деревья</a:t>
            </a:r>
            <a:br>
              <a:rPr lang="ru-RU" sz="6000" b="1" dirty="0"/>
            </a:br>
            <a:br>
              <a:rPr lang="ru-RU" sz="6000" b="1" dirty="0"/>
            </a:br>
            <a:br>
              <a:rPr lang="ru-RU" sz="6000" b="1" dirty="0"/>
            </a:br>
            <a:r>
              <a:rPr lang="ru-RU" sz="4000" b="1" dirty="0"/>
              <a:t>Составитель Попова Г.В.,</a:t>
            </a:r>
            <a:br>
              <a:rPr lang="ru-RU" sz="4000" b="1" dirty="0"/>
            </a:br>
            <a:r>
              <a:rPr lang="ru-RU" sz="4000" b="1" dirty="0"/>
              <a:t>педагог дополнительного</a:t>
            </a:r>
            <a:br>
              <a:rPr lang="ru-RU" sz="4000" b="1" dirty="0"/>
            </a:br>
            <a:r>
              <a:rPr lang="ru-RU" sz="4000" b="1" dirty="0"/>
              <a:t> образования ГДД(Ю)Т им. Н.К. Крупской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216214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7441632_large_5111852_79536845_large_Scan0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52"/>
            <a:ext cx="4591050" cy="6524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17441634_large_5111852_79536847_large_Scan00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42852"/>
            <a:ext cx="4500594" cy="6515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listsi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4500570"/>
            <a:ext cx="1357322" cy="1928826"/>
          </a:xfrm>
          <a:prstGeom prst="rect">
            <a:avLst/>
          </a:prstGeom>
        </p:spPr>
      </p:pic>
      <p:pic>
        <p:nvPicPr>
          <p:cNvPr id="7" name="Рисунок 6" descr="pihta-sibirskaya_2_lar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4714884"/>
            <a:ext cx="1214446" cy="171451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edrovie-orekh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042"/>
            <a:ext cx="5786478" cy="57150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29322" y="642918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Bookman Old Style" pitchFamily="18" charset="0"/>
              </a:rPr>
              <a:t>КЕДР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06458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3786214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000504"/>
            <a:ext cx="70009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hta-sibirskaya_2_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642918"/>
            <a:ext cx="5723158" cy="5357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29322" y="642918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Bookman Old Style" pitchFamily="18" charset="0"/>
              </a:rPr>
              <a:t>ПИХТА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28604"/>
            <a:ext cx="721523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214290"/>
            <a:ext cx="8963025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357166"/>
            <a:ext cx="7500991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6072206"/>
            <a:ext cx="4038596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6072206"/>
            <a:ext cx="356234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35068433398290028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571480"/>
            <a:ext cx="7429552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28604"/>
            <a:ext cx="7210425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857628"/>
            <a:ext cx="7496175" cy="2357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5-003-Golosemennye-rasteni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8786874" cy="635798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00042"/>
            <a:ext cx="6143668" cy="4543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mgrib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4214842" cy="3579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00438"/>
            <a:ext cx="4071966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85300590_large_Risunok__3_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214290"/>
            <a:ext cx="4643470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7441539_large_5111852_79536840_large_Scan0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4439344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17441541_large_5111852_79536842_large_Scan00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5728"/>
            <a:ext cx="4357718" cy="6310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edrovie-orekh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4572008"/>
            <a:ext cx="1214446" cy="1571636"/>
          </a:xfrm>
          <a:prstGeom prst="rect">
            <a:avLst/>
          </a:prstGeom>
        </p:spPr>
      </p:pic>
      <p:pic>
        <p:nvPicPr>
          <p:cNvPr id="6" name="Рисунок 5" descr="84385_html_m4cfdfc6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4572008"/>
            <a:ext cx="1214414" cy="16430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31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Bookman Old Style</vt:lpstr>
      <vt:lpstr>Calibri</vt:lpstr>
      <vt:lpstr>Тема Office</vt:lpstr>
      <vt:lpstr>Хвойные деревья   Составитель Попова Г.В., педагог дополнительного  образования ГДД(Ю)Т им. Н.К. Крупской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ТУР-ФОТО</cp:lastModifiedBy>
  <cp:revision>35</cp:revision>
  <dcterms:created xsi:type="dcterms:W3CDTF">2016-01-25T18:15:25Z</dcterms:created>
  <dcterms:modified xsi:type="dcterms:W3CDTF">2025-06-24T11:07:46Z</dcterms:modified>
</cp:coreProperties>
</file>